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67" r:id="rId2"/>
    <p:sldId id="3195" r:id="rId3"/>
    <p:sldId id="3196" r:id="rId4"/>
    <p:sldId id="3197" r:id="rId5"/>
    <p:sldId id="3198" r:id="rId6"/>
    <p:sldId id="3199" r:id="rId7"/>
    <p:sldId id="3200" r:id="rId8"/>
    <p:sldId id="3201" r:id="rId9"/>
    <p:sldId id="3202" r:id="rId10"/>
    <p:sldId id="3203" r:id="rId11"/>
    <p:sldId id="3204" r:id="rId12"/>
    <p:sldId id="3205" r:id="rId13"/>
    <p:sldId id="3206" r:id="rId14"/>
    <p:sldId id="3207" r:id="rId15"/>
    <p:sldId id="3208" r:id="rId16"/>
    <p:sldId id="3209" r:id="rId17"/>
    <p:sldId id="3210" r:id="rId18"/>
    <p:sldId id="3211" r:id="rId19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howGuides="1">
      <p:cViewPr varScale="1">
        <p:scale>
          <a:sx n="105" d="100"/>
          <a:sy n="105" d="100"/>
        </p:scale>
        <p:origin x="750" y="108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996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4329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8436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0855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72848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31021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49473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6429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027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785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927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831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501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801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803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1717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333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9C0D120-5112-8701-D9DA-79B6B9FFF0CE}"/>
              </a:ext>
            </a:extLst>
          </p:cNvPr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37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3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1B862FB-258E-3AF4-E351-A4D5F3BD4988}"/>
              </a:ext>
            </a:extLst>
          </p:cNvPr>
          <p:cNvSpPr txBox="1"/>
          <p:nvPr/>
        </p:nvSpPr>
        <p:spPr>
          <a:xfrm>
            <a:off x="1487680" y="2492935"/>
            <a:ext cx="921664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分式的基本性质</a:t>
            </a:r>
            <a:endParaRPr lang="zh-CN" altLang="zh-CN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983645" y="476795"/>
                <a:ext cx="3091616" cy="12044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645" y="476795"/>
                <a:ext cx="3091616" cy="1204497"/>
              </a:xfrm>
              <a:prstGeom prst="rect">
                <a:avLst/>
              </a:prstGeom>
              <a:blipFill>
                <a:blip r:embed="rId3"/>
                <a:stretch>
                  <a:fillRect l="-5906" r="-5315" b="-75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983645" y="2132910"/>
                <a:ext cx="10368720" cy="2837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645" y="2132910"/>
                <a:ext cx="10368720" cy="2837508"/>
              </a:xfrm>
              <a:prstGeom prst="rect">
                <a:avLst/>
              </a:prstGeom>
              <a:blipFill>
                <a:blip r:embed="rId4"/>
                <a:stretch>
                  <a:fillRect l="-1764" b="-2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803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733869" y="548800"/>
                <a:ext cx="4194482" cy="8927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869" y="548800"/>
                <a:ext cx="4194482" cy="892745"/>
              </a:xfrm>
              <a:prstGeom prst="rect">
                <a:avLst/>
              </a:prstGeom>
              <a:blipFill>
                <a:blip r:embed="rId3"/>
                <a:stretch>
                  <a:fillRect l="-4360" r="-3634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733869" y="1441545"/>
                <a:ext cx="10152705" cy="41612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869" y="1441545"/>
                <a:ext cx="10152705" cy="4161267"/>
              </a:xfrm>
              <a:prstGeom prst="rect">
                <a:avLst/>
              </a:prstGeom>
              <a:blipFill>
                <a:blip r:embed="rId4"/>
                <a:stretch>
                  <a:fillRect l="-18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69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767630" y="476795"/>
                <a:ext cx="10224710" cy="50990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先化简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再求值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𝟏𝟔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476795"/>
                <a:ext cx="10224710" cy="5099025"/>
              </a:xfrm>
              <a:prstGeom prst="rect">
                <a:avLst/>
              </a:prstGeom>
              <a:blipFill>
                <a:blip r:embed="rId3"/>
                <a:stretch>
                  <a:fillRect l="-1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888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695625" y="764815"/>
                <a:ext cx="10656740" cy="41574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𝟏𝟔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×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𝟐𝟓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764815"/>
                <a:ext cx="10656740" cy="4157485"/>
              </a:xfrm>
              <a:prstGeom prst="rect">
                <a:avLst/>
              </a:prstGeom>
              <a:blipFill>
                <a:blip r:embed="rId3"/>
                <a:stretch>
                  <a:fillRect l="-17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9316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7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223870" y="692810"/>
            <a:ext cx="3168220" cy="4218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695625" y="1340855"/>
                <a:ext cx="11100580" cy="24167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下列等式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−(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;②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;③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其中成立的有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1340855"/>
                <a:ext cx="11100580" cy="2416752"/>
              </a:xfrm>
              <a:prstGeom prst="rect">
                <a:avLst/>
              </a:prstGeom>
              <a:blipFill>
                <a:blip r:embed="rId4"/>
                <a:stretch>
                  <a:fillRect l="-16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9331286" y="2636945"/>
            <a:ext cx="188064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3615" y="4168452"/>
            <a:ext cx="104703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A.1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B.2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C.3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D.4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025385" y="2886777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503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623620" y="332785"/>
                <a:ext cx="11016765" cy="58374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ts val="56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·重庆巴蜀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如果一个自然数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的各位数字均不为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且能分解成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都是两位数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的十位数字相同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个位数字之和为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则称数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为“吉祥数”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572=22×26,22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26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的十位数字相同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个位数字之和为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572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是“吉祥数”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根据以上信息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最小的“吉祥数”是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是“吉祥数”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且能分解成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)=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𝒇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𝑴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𝒈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𝑴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能被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整除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的最大值为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332785"/>
                <a:ext cx="11016765" cy="5837495"/>
              </a:xfrm>
              <a:prstGeom prst="rect">
                <a:avLst/>
              </a:prstGeom>
              <a:blipFill>
                <a:blip r:embed="rId3"/>
                <a:stretch>
                  <a:fillRect l="-1659" t="-522" r="-2655" b="-17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4007855" y="3861030"/>
            <a:ext cx="8771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187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446436" y="5373135"/>
            <a:ext cx="1223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2 915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2627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695625" y="908825"/>
                <a:ext cx="10872755" cy="47433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zh-CN" altLang="zh-CN" sz="32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解析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由题意可知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最小的十位数字是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个位数字之和为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8,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则个位数字分别为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最小的“吉祥数”是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17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187;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a+b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-b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∴A+B=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A-B=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b-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A&gt;B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b&gt;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.∵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</m:t>
                        </m:r>
                      </m:den>
                    </m:f>
                  </m:oMath>
                </a14:m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能被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整除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𝟐𝟎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为整数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b-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4),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的倍数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54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b-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4),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∴b-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的因数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∴b=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7,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55,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53,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55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53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2 915;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56,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52,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56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52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2 912;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57,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51,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57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51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2 907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.∴M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的最大值为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2 915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故答案为</a:t>
                </a:r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187;2 915</a:t>
                </a:r>
                <a:r>
                  <a:rPr lang="en-US" altLang="zh-CN" sz="32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908825"/>
                <a:ext cx="10872755" cy="4743350"/>
              </a:xfrm>
              <a:prstGeom prst="rect">
                <a:avLst/>
              </a:prstGeom>
              <a:blipFill>
                <a:blip r:embed="rId3"/>
                <a:stretch>
                  <a:fillRect l="-1401" t="-2185" r="-1401" b="-33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25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767630" y="332785"/>
                <a:ext cx="10728745" cy="55325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阅读下面的解题过程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并解决后面的问题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:∵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zh-CN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zh-CN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en-US" altLang="zh-CN" sz="3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𝒙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𝟏𝟒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332785"/>
                <a:ext cx="10728745" cy="5532540"/>
              </a:xfrm>
              <a:prstGeom prst="rect">
                <a:avLst/>
              </a:prstGeom>
              <a:blipFill>
                <a:blip r:embed="rId3"/>
                <a:stretch>
                  <a:fillRect l="-17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949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623620" y="44765"/>
                <a:ext cx="10944760" cy="25258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请你借鉴上面的方法解下面的题目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44765"/>
                <a:ext cx="10944760" cy="2525820"/>
              </a:xfrm>
              <a:prstGeom prst="rect">
                <a:avLst/>
              </a:prstGeom>
              <a:blipFill>
                <a:blip r:embed="rId3"/>
                <a:stretch>
                  <a:fillRect l="-1670" r="-16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623620" y="2570585"/>
                <a:ext cx="10440725" cy="35748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2(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≠0),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  <m:r>
                                  <a:rPr lang="en-US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zh-CN" altLang="zh-CN" sz="36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36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en-US" altLang="zh-CN" sz="36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𝒙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zh-CN" altLang="zh-CN" sz="36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zh-CN" altLang="zh-CN" sz="36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36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𝟕</m:t>
                                    </m:r>
                                  </m:num>
                                  <m:den>
                                    <m:r>
                                      <a:rPr lang="en-US" altLang="zh-CN" sz="36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𝟒𝟓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/>
                </a:r>
                <a:b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2570585"/>
                <a:ext cx="10440725" cy="3574889"/>
              </a:xfrm>
              <a:prstGeom prst="rect">
                <a:avLst/>
              </a:prstGeom>
              <a:blipFill>
                <a:blip r:embed="rId4"/>
                <a:stretch>
                  <a:fillRect l="-1751" t="-1877" r="-18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858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5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5001493" y="553787"/>
            <a:ext cx="2088145" cy="43203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76712" y="1184535"/>
            <a:ext cx="1159280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(2024·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重庆一中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下列分式中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是最简分式的是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911640" y="2121025"/>
                <a:ext cx="10344820" cy="892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C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D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2121025"/>
                <a:ext cx="10344820" cy="892552"/>
              </a:xfrm>
              <a:prstGeom prst="rect">
                <a:avLst/>
              </a:prstGeom>
              <a:blipFill>
                <a:blip r:embed="rId4"/>
                <a:stretch>
                  <a:fillRect l="-1827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565699" y="3342873"/>
                <a:ext cx="10546029" cy="9029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·重庆巴蜀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的最简公分母是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699" y="3342873"/>
                <a:ext cx="10546029" cy="902939"/>
              </a:xfrm>
              <a:prstGeom prst="rect">
                <a:avLst/>
              </a:prstGeom>
              <a:blipFill>
                <a:blip r:embed="rId5"/>
                <a:stretch>
                  <a:fillRect l="-1792" t="-6757" r="-983" b="-27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/>
          <p:cNvSpPr/>
          <p:nvPr/>
        </p:nvSpPr>
        <p:spPr>
          <a:xfrm>
            <a:off x="9718432" y="4113904"/>
            <a:ext cx="19960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82648" y="4977054"/>
            <a:ext cx="11191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A.(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B.2(</a:t>
            </a:r>
            <a:r>
              <a:rPr lang="en-US" altLang="zh-CN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C.2(</a:t>
            </a:r>
            <a:r>
              <a:rPr lang="en-US" altLang="zh-CN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D.2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57415" y="128343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457415" y="415169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875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839635" y="548800"/>
                <a:ext cx="10944760" cy="22275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·成都七中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若把分式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中的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都扩大为原来的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倍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那么分式的值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548800"/>
                <a:ext cx="10944760" cy="2227533"/>
              </a:xfrm>
              <a:prstGeom prst="rect">
                <a:avLst/>
              </a:prstGeom>
              <a:blipFill>
                <a:blip r:embed="rId3"/>
                <a:stretch>
                  <a:fillRect l="-1727" b="-49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6087625" y="1916895"/>
            <a:ext cx="19960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911640" y="3212985"/>
                <a:ext cx="10008695" cy="21236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扩大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倍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</a:t>
                </a: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缩小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D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扩大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倍</a:t>
                </a: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3212985"/>
                <a:ext cx="10008695" cy="2123658"/>
              </a:xfrm>
              <a:prstGeom prst="rect">
                <a:avLst/>
              </a:prstGeom>
              <a:blipFill>
                <a:blip r:embed="rId4"/>
                <a:stretch>
                  <a:fillRect l="-18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6839432" y="2023448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558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767630" y="908825"/>
                <a:ext cx="10800750" cy="37634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约分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𝟏𝟔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𝟐𝟎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       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sz="3600" b="1" i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sz="3600" b="1" i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908825"/>
                <a:ext cx="10800750" cy="3763466"/>
              </a:xfrm>
              <a:prstGeom prst="rect">
                <a:avLst/>
              </a:prstGeom>
              <a:blipFill>
                <a:blip r:embed="rId3"/>
                <a:stretch>
                  <a:fillRect l="-17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5015925" y="1412860"/>
                <a:ext cx="742511" cy="9603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5925" y="1412860"/>
                <a:ext cx="742511" cy="960328"/>
              </a:xfrm>
              <a:prstGeom prst="rect">
                <a:avLst/>
              </a:prstGeom>
              <a:blipFill>
                <a:blip r:embed="rId4"/>
                <a:stretch>
                  <a:fillRect l="-25410" b="-31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9696250" y="1740589"/>
            <a:ext cx="8002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927780" y="3068975"/>
                <a:ext cx="1656223" cy="11294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𝒙</m:t>
                          </m:r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7780" y="3068975"/>
                <a:ext cx="1656223" cy="112947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9255423" y="2966152"/>
                <a:ext cx="1681871" cy="11446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𝒂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𝒃</m:t>
                          </m:r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𝒂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𝒃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5423" y="2966152"/>
                <a:ext cx="1681871" cy="114460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829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911640" y="1628875"/>
                <a:ext cx="10656740" cy="27978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分式变形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中的整式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变形的依据是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1628875"/>
                <a:ext cx="10656740" cy="2797817"/>
              </a:xfrm>
              <a:prstGeom prst="rect">
                <a:avLst/>
              </a:prstGeom>
              <a:blipFill>
                <a:blip r:embed="rId3"/>
                <a:stretch>
                  <a:fillRect l="-1773" r="-1716" b="-13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7752115" y="2276920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baseline="30000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279735" y="3501005"/>
            <a:ext cx="34275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分式的基本性质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886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695625" y="548800"/>
                <a:ext cx="10656740" cy="20833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不改变分式的值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使下列分式的分子和分母的最高次项的系数为正数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               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              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548800"/>
                <a:ext cx="10656740" cy="2083391"/>
              </a:xfrm>
              <a:prstGeom prst="rect">
                <a:avLst/>
              </a:prstGeom>
              <a:blipFill>
                <a:blip r:embed="rId3"/>
                <a:stretch>
                  <a:fillRect l="-1716" t="-5556" r="-1773" b="-38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695625" y="2632191"/>
                <a:ext cx="10872755" cy="11926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                       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2632191"/>
                <a:ext cx="10872755" cy="1192634"/>
              </a:xfrm>
              <a:prstGeom prst="rect">
                <a:avLst/>
              </a:prstGeom>
              <a:blipFill>
                <a:blip r:embed="rId4"/>
                <a:stretch>
                  <a:fillRect l="-1682" b="-8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6028912" y="2874904"/>
                <a:ext cx="3644652" cy="9753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8912" y="2874904"/>
                <a:ext cx="3644652" cy="975395"/>
              </a:xfrm>
              <a:prstGeom prst="rect">
                <a:avLst/>
              </a:prstGeom>
              <a:blipFill>
                <a:blip r:embed="rId5"/>
                <a:stretch>
                  <a:fillRect l="-2007" r="-4348" b="-9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767630" y="4221055"/>
                <a:ext cx="4024563" cy="1292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4221055"/>
                <a:ext cx="4024563" cy="1292983"/>
              </a:xfrm>
              <a:prstGeom prst="rect">
                <a:avLst/>
              </a:prstGeom>
              <a:blipFill>
                <a:blip r:embed="rId6"/>
                <a:stretch>
                  <a:fillRect l="-4697" r="-36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91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6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079860" y="603900"/>
            <a:ext cx="2808195" cy="5040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551615" y="1530467"/>
                <a:ext cx="11240385" cy="13281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已知二元一次方程组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𝟗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1530467"/>
                <a:ext cx="11240385" cy="1328120"/>
              </a:xfrm>
              <a:prstGeom prst="rect">
                <a:avLst/>
              </a:prstGeom>
              <a:blipFill>
                <a:blip r:embed="rId4"/>
                <a:stretch>
                  <a:fillRect l="-1627" r="-8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9416115" y="3008182"/>
            <a:ext cx="18806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7630" y="4077045"/>
            <a:ext cx="105847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A.-5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B.5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.-6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D.6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097390" y="300818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266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407605" y="332785"/>
                <a:ext cx="12024835" cy="53859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=2 025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那么代数式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=6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(4)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605" y="332785"/>
                <a:ext cx="12024835" cy="5385962"/>
              </a:xfrm>
              <a:prstGeom prst="rect">
                <a:avLst/>
              </a:prstGeom>
              <a:blipFill>
                <a:blip r:embed="rId3"/>
                <a:stretch>
                  <a:fillRect l="-15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7392090" y="836820"/>
            <a:ext cx="1223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2 028</a:t>
            </a:r>
            <a:endParaRPr lang="zh-CN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10200285" y="2132910"/>
                <a:ext cx="994439" cy="7042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00285" y="2132910"/>
                <a:ext cx="994439" cy="704232"/>
              </a:xfrm>
              <a:prstGeom prst="rect">
                <a:avLst/>
              </a:prstGeom>
              <a:blipFill>
                <a:blip r:embed="rId4"/>
                <a:stretch>
                  <a:fillRect l="-18405" t="-7826" b="-304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8976200" y="3573010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59594" y="4723376"/>
            <a:ext cx="1263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316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911640" y="620805"/>
                <a:ext cx="10728745" cy="48608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通分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𝟏𝟐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𝟏𝟐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620805"/>
                <a:ext cx="10728745" cy="4860818"/>
              </a:xfrm>
              <a:prstGeom prst="rect">
                <a:avLst/>
              </a:prstGeom>
              <a:blipFill>
                <a:blip r:embed="rId3"/>
                <a:stretch>
                  <a:fillRect l="-17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524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1569</TotalTime>
  <Words>445</Words>
  <Application>Microsoft Office PowerPoint</Application>
  <PresentationFormat>宽屏</PresentationFormat>
  <Paragraphs>74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等线</vt:lpstr>
      <vt:lpstr>等线 Light</vt:lpstr>
      <vt:lpstr>方正书宋_GBK</vt:lpstr>
      <vt:lpstr>黑体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</cp:lastModifiedBy>
  <cp:revision>120</cp:revision>
  <dcterms:created xsi:type="dcterms:W3CDTF">2024-04-24T12:16:48Z</dcterms:created>
  <dcterms:modified xsi:type="dcterms:W3CDTF">2024-11-13T15:18:40Z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